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71" r:id="rId2"/>
    <p:sldId id="265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29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6B21D0C-3E28-4B5E-897A-0CAED8342C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00506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666BB5-0AAC-433A-8780-9E2F4E8FB9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0014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3C4697-2128-4816-90A7-46212CE4DE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9247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E1A1FC-409E-4B87-90E7-3A71D57AA0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3156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40AED1-BC45-44FA-8650-E266C00A58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5471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FD38C3-8CFE-4ACA-8327-AF77B4BF74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748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0125FF-A891-4AC7-A7B5-A0A22A34C2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9081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25AAB4-76C4-4AEF-90BB-C74EDAF0CC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88222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9C6DB2-BBAB-43BC-82D0-CB2B826583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4752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EA09F2-0097-45D4-BE52-1A5C571FA17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6646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D4A0EE-A849-4FB1-9484-D7261FC0B5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5764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24A06D-3D4C-4B77-A401-E1151C7BFE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8898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EC2753B-7015-4AC4-BBDC-A63BD47AF33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28600"/>
            <a:ext cx="91440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>
                <a:solidFill>
                  <a:srgbClr val="FF0000"/>
                </a:solidFill>
              </a:rPr>
              <a:t>	</a:t>
            </a:r>
            <a:r>
              <a:rPr lang="en-US" dirty="0" smtClean="0">
                <a:solidFill>
                  <a:srgbClr val="FF0000"/>
                </a:solidFill>
              </a:rPr>
              <a:t>		</a:t>
            </a:r>
            <a:r>
              <a:rPr lang="en-US" dirty="0" smtClean="0">
                <a:solidFill>
                  <a:srgbClr val="00B050"/>
                </a:solidFill>
              </a:rPr>
              <a:t>26/05/16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229600" cy="4525963"/>
          </a:xfrm>
        </p:spPr>
        <p:txBody>
          <a:bodyPr/>
          <a:lstStyle/>
          <a:p>
            <a:r>
              <a:rPr lang="en-US" dirty="0" err="1" smtClean="0"/>
              <a:t>Conjuga</a:t>
            </a:r>
            <a:r>
              <a:rPr lang="en-US" dirty="0" smtClean="0"/>
              <a:t> los </a:t>
            </a:r>
            <a:r>
              <a:rPr lang="en-US" dirty="0" err="1" smtClean="0"/>
              <a:t>verbos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4685251"/>
              </p:ext>
            </p:extLst>
          </p:nvPr>
        </p:nvGraphicFramePr>
        <p:xfrm>
          <a:off x="533400" y="1524000"/>
          <a:ext cx="7848600" cy="4226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2150"/>
                <a:gridCol w="1962150"/>
                <a:gridCol w="1962150"/>
                <a:gridCol w="1962150"/>
              </a:tblGrid>
              <a:tr h="584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solidFill>
                            <a:schemeClr val="accent4"/>
                          </a:solidFill>
                        </a:rPr>
                        <a:t>Ir</a:t>
                      </a:r>
                      <a:endParaRPr lang="en-US" sz="2800" dirty="0" smtClean="0">
                        <a:solidFill>
                          <a:schemeClr val="accent4"/>
                        </a:solidFill>
                      </a:endParaRPr>
                    </a:p>
                    <a:p>
                      <a:pPr algn="ctr"/>
                      <a:r>
                        <a:rPr lang="en-US" sz="2800" b="0" i="1" dirty="0" smtClean="0">
                          <a:solidFill>
                            <a:schemeClr val="accent4"/>
                          </a:solidFill>
                        </a:rPr>
                        <a:t>(to</a:t>
                      </a:r>
                      <a:r>
                        <a:rPr lang="en-US" sz="2800" b="0" i="1" baseline="0" dirty="0" smtClean="0">
                          <a:solidFill>
                            <a:schemeClr val="accent4"/>
                          </a:solidFill>
                        </a:rPr>
                        <a:t> go)</a:t>
                      </a:r>
                      <a:endParaRPr lang="en-US" sz="2800" b="0" i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accent4"/>
                          </a:solidFill>
                        </a:rPr>
                        <a:t>Dar</a:t>
                      </a:r>
                      <a:endParaRPr lang="en-US" sz="2800" b="0" dirty="0" smtClean="0">
                        <a:solidFill>
                          <a:schemeClr val="accent4"/>
                        </a:solidFill>
                      </a:endParaRPr>
                    </a:p>
                    <a:p>
                      <a:pPr algn="ctr"/>
                      <a:r>
                        <a:rPr lang="en-US" sz="2800" b="0" i="1" dirty="0" smtClean="0">
                          <a:solidFill>
                            <a:schemeClr val="accent4"/>
                          </a:solidFill>
                        </a:rPr>
                        <a:t>(to</a:t>
                      </a:r>
                      <a:r>
                        <a:rPr lang="en-US" sz="2800" b="0" i="1" baseline="0" dirty="0" smtClean="0">
                          <a:solidFill>
                            <a:schemeClr val="accent4"/>
                          </a:solidFill>
                        </a:rPr>
                        <a:t> give)</a:t>
                      </a:r>
                      <a:endParaRPr lang="en-US" sz="2800" i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solidFill>
                            <a:schemeClr val="accent4"/>
                          </a:solidFill>
                        </a:rPr>
                        <a:t>Estar</a:t>
                      </a:r>
                      <a:endParaRPr lang="en-US" sz="2800" dirty="0" smtClean="0">
                        <a:solidFill>
                          <a:schemeClr val="accent4"/>
                        </a:solidFill>
                      </a:endParaRPr>
                    </a:p>
                    <a:p>
                      <a:pPr algn="ctr"/>
                      <a:r>
                        <a:rPr lang="en-US" sz="2800" b="0" i="1" dirty="0" smtClean="0">
                          <a:solidFill>
                            <a:schemeClr val="accent4"/>
                          </a:solidFill>
                        </a:rPr>
                        <a:t>(to be)</a:t>
                      </a:r>
                      <a:endParaRPr lang="en-US" sz="2800" b="0" i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</a:tr>
              <a:tr h="5842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solidFill>
                            <a:schemeClr val="accent4"/>
                          </a:solidFill>
                        </a:rPr>
                        <a:t>Yo</a:t>
                      </a:r>
                      <a:endParaRPr lang="en-US" sz="2800" b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842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solidFill>
                            <a:schemeClr val="accent4"/>
                          </a:solidFill>
                        </a:rPr>
                        <a:t>Tú</a:t>
                      </a:r>
                      <a:endParaRPr lang="en-US" sz="2800" b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42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solidFill>
                            <a:schemeClr val="accent4"/>
                          </a:solidFill>
                        </a:rPr>
                        <a:t>Él</a:t>
                      </a:r>
                      <a:r>
                        <a:rPr lang="en-US" sz="2800" b="1" baseline="0" dirty="0" smtClean="0">
                          <a:solidFill>
                            <a:schemeClr val="accent4"/>
                          </a:solidFill>
                        </a:rPr>
                        <a:t> </a:t>
                      </a:r>
                      <a:r>
                        <a:rPr lang="en-US" sz="2800" b="1" baseline="0" dirty="0" err="1" smtClean="0">
                          <a:solidFill>
                            <a:schemeClr val="accent4"/>
                          </a:solidFill>
                        </a:rPr>
                        <a:t>ella</a:t>
                      </a:r>
                      <a:r>
                        <a:rPr lang="en-US" sz="2800" b="1" baseline="0" dirty="0" smtClean="0">
                          <a:solidFill>
                            <a:schemeClr val="accent4"/>
                          </a:solidFill>
                        </a:rPr>
                        <a:t> </a:t>
                      </a:r>
                      <a:r>
                        <a:rPr lang="en-US" sz="2800" b="1" baseline="0" dirty="0" err="1" smtClean="0">
                          <a:solidFill>
                            <a:schemeClr val="accent4"/>
                          </a:solidFill>
                        </a:rPr>
                        <a:t>Ud</a:t>
                      </a:r>
                      <a:endParaRPr lang="en-US" sz="2800" b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42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solidFill>
                            <a:schemeClr val="accent4"/>
                          </a:solidFill>
                        </a:rPr>
                        <a:t>Nosotros</a:t>
                      </a:r>
                      <a:endParaRPr lang="en-US" sz="2800" b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42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solidFill>
                            <a:schemeClr val="accent4"/>
                          </a:solidFill>
                        </a:rPr>
                        <a:t>Ellos</a:t>
                      </a:r>
                      <a:r>
                        <a:rPr lang="en-US" sz="2800" b="1" dirty="0" smtClean="0">
                          <a:solidFill>
                            <a:schemeClr val="accent4"/>
                          </a:solidFill>
                        </a:rPr>
                        <a:t> </a:t>
                      </a:r>
                      <a:r>
                        <a:rPr lang="en-US" sz="2800" b="1" dirty="0" err="1" smtClean="0">
                          <a:solidFill>
                            <a:schemeClr val="accent4"/>
                          </a:solidFill>
                        </a:rPr>
                        <a:t>ellas</a:t>
                      </a:r>
                      <a:endParaRPr lang="en-US" sz="2800" b="1" dirty="0" smtClean="0">
                        <a:solidFill>
                          <a:schemeClr val="accent4"/>
                        </a:solidFill>
                      </a:endParaRPr>
                    </a:p>
                    <a:p>
                      <a:pPr algn="ctr"/>
                      <a:r>
                        <a:rPr lang="en-US" sz="2800" b="1" dirty="0" err="1" smtClean="0">
                          <a:solidFill>
                            <a:schemeClr val="accent4"/>
                          </a:solidFill>
                        </a:rPr>
                        <a:t>Ustedes</a:t>
                      </a:r>
                      <a:endParaRPr lang="en-US" sz="2800" b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340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6043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TEXTBOOK:</a:t>
            </a:r>
          </a:p>
          <a:p>
            <a:r>
              <a:rPr lang="en-US" sz="2800" dirty="0" err="1" smtClean="0"/>
              <a:t>Copia</a:t>
            </a:r>
            <a:r>
              <a:rPr lang="en-US" sz="2800" dirty="0" smtClean="0"/>
              <a:t> y </a:t>
            </a:r>
            <a:r>
              <a:rPr lang="en-US" sz="2800" dirty="0" err="1" smtClean="0"/>
              <a:t>responde</a:t>
            </a:r>
            <a:r>
              <a:rPr lang="en-US" sz="2800" dirty="0" smtClean="0"/>
              <a:t> </a:t>
            </a:r>
            <a:r>
              <a:rPr lang="en-US" sz="2800" u="sng" dirty="0" err="1" smtClean="0"/>
              <a:t>Ejercicio</a:t>
            </a:r>
            <a:r>
              <a:rPr lang="en-US" sz="2800" u="sng" dirty="0" smtClean="0"/>
              <a:t> 14</a:t>
            </a:r>
            <a:r>
              <a:rPr lang="en-US" sz="2800" dirty="0" smtClean="0"/>
              <a:t> p. 108</a:t>
            </a:r>
          </a:p>
          <a:p>
            <a:r>
              <a:rPr lang="en-US" sz="2800" dirty="0" err="1" smtClean="0"/>
              <a:t>Completa</a:t>
            </a:r>
            <a:r>
              <a:rPr lang="en-US" sz="2800" dirty="0" smtClean="0"/>
              <a:t> </a:t>
            </a:r>
            <a:r>
              <a:rPr lang="en-US" sz="2800" u="sng" dirty="0" err="1" smtClean="0"/>
              <a:t>Ejercicio</a:t>
            </a:r>
            <a:r>
              <a:rPr lang="en-US" sz="2800" u="sng" dirty="0" smtClean="0"/>
              <a:t> 15</a:t>
            </a:r>
            <a:r>
              <a:rPr lang="en-US" sz="2800" dirty="0" smtClean="0"/>
              <a:t> p. 108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WORKBOOK:</a:t>
            </a:r>
            <a:endParaRPr lang="en-US" sz="2800" dirty="0"/>
          </a:p>
          <a:p>
            <a:r>
              <a:rPr lang="en-US" sz="2800" dirty="0" err="1" smtClean="0"/>
              <a:t>Completa</a:t>
            </a:r>
            <a:r>
              <a:rPr lang="en-US" sz="2800" dirty="0" smtClean="0"/>
              <a:t> p. 3.13-3.14</a:t>
            </a:r>
          </a:p>
          <a:p>
            <a:r>
              <a:rPr lang="en-US" sz="2800" dirty="0" smtClean="0"/>
              <a:t>SIGN </a:t>
            </a:r>
            <a:r>
              <a:rPr lang="en-US" sz="2800" u="sng" dirty="0" err="1" smtClean="0"/>
              <a:t>Proposito</a:t>
            </a:r>
            <a:r>
              <a:rPr lang="en-US" sz="2800" u="sng" dirty="0" smtClean="0"/>
              <a:t> H</a:t>
            </a:r>
            <a:r>
              <a:rPr lang="en-US" sz="2800" dirty="0" smtClean="0"/>
              <a:t> packet quiz by TOMORROW</a:t>
            </a:r>
          </a:p>
          <a:p>
            <a:r>
              <a:rPr lang="en-US" sz="2800" dirty="0" smtClean="0"/>
              <a:t>SIGN </a:t>
            </a:r>
            <a:r>
              <a:rPr lang="en-US" sz="2800" u="sng" dirty="0" err="1" smtClean="0"/>
              <a:t>Mi</a:t>
            </a:r>
            <a:r>
              <a:rPr lang="en-US" sz="2800" u="sng" dirty="0" smtClean="0"/>
              <a:t> </a:t>
            </a:r>
            <a:r>
              <a:rPr lang="en-US" sz="2800" u="sng" dirty="0" err="1" smtClean="0"/>
              <a:t>horario</a:t>
            </a:r>
            <a:r>
              <a:rPr lang="en-US" sz="2800" u="sng" dirty="0" smtClean="0"/>
              <a:t> escolar</a:t>
            </a:r>
            <a:r>
              <a:rPr lang="en-US" sz="2800" dirty="0" smtClean="0"/>
              <a:t> RUBRIC by TOMORROW</a:t>
            </a:r>
          </a:p>
          <a:p>
            <a:r>
              <a:rPr lang="en-US" sz="2800" dirty="0" smtClean="0"/>
              <a:t>SIGN </a:t>
            </a:r>
            <a:r>
              <a:rPr lang="en-US" sz="2800" u="sng" dirty="0" smtClean="0"/>
              <a:t>Quiz 3: </a:t>
            </a:r>
            <a:r>
              <a:rPr lang="en-US" sz="2800" u="sng" dirty="0" err="1" smtClean="0"/>
              <a:t>Capitulo</a:t>
            </a:r>
            <a:r>
              <a:rPr lang="en-US" sz="2800" u="sng" dirty="0" smtClean="0"/>
              <a:t> 3</a:t>
            </a:r>
            <a:r>
              <a:rPr lang="en-US" sz="2800" dirty="0" smtClean="0"/>
              <a:t> </a:t>
            </a:r>
            <a:r>
              <a:rPr lang="en-US" sz="2800" smtClean="0"/>
              <a:t>by </a:t>
            </a:r>
            <a:r>
              <a:rPr lang="en-US" sz="2800" smtClean="0"/>
              <a:t>WEDNES</a:t>
            </a:r>
            <a:r>
              <a:rPr lang="en-US" sz="2800" smtClean="0"/>
              <a:t>DAY</a:t>
            </a:r>
            <a:r>
              <a:rPr lang="en-US" sz="2800" dirty="0" smtClean="0"/>
              <a:t>!!</a:t>
            </a:r>
          </a:p>
          <a:p>
            <a:endParaRPr lang="en-US" sz="2800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26492" y="2514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72b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52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2808</TotalTime>
  <Words>79</Words>
  <Application>Microsoft Office PowerPoint</Application>
  <PresentationFormat>On-screen Show (4:3)</PresentationFormat>
  <Paragraphs>26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Actividad Inicial   26/05/16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        Clase 8 IM La fecha es el 4 de noviembre del 2010</dc:title>
  <dc:creator>Helen Zumaeta</dc:creator>
  <cp:lastModifiedBy>Helen Zumaeta</cp:lastModifiedBy>
  <cp:revision>40</cp:revision>
  <cp:lastPrinted>2016-05-25T17:33:23Z</cp:lastPrinted>
  <dcterms:created xsi:type="dcterms:W3CDTF">2010-11-04T18:53:39Z</dcterms:created>
  <dcterms:modified xsi:type="dcterms:W3CDTF">2016-05-26T18:36:22Z</dcterms:modified>
</cp:coreProperties>
</file>